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6" r:id="rId5"/>
    <p:sldId id="262" r:id="rId6"/>
    <p:sldId id="263" r:id="rId7"/>
    <p:sldId id="260" r:id="rId8"/>
    <p:sldId id="267" r:id="rId9"/>
    <p:sldId id="265" r:id="rId10"/>
    <p:sldId id="264" r:id="rId11"/>
    <p:sldId id="257" r:id="rId12"/>
    <p:sldId id="270" r:id="rId13"/>
    <p:sldId id="272" r:id="rId14"/>
    <p:sldId id="273" r:id="rId15"/>
    <p:sldId id="269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orient="horz" pos="912">
          <p15:clr>
            <a:srgbClr val="A4A3A4"/>
          </p15:clr>
        </p15:guide>
        <p15:guide id="3" pos="55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F0989"/>
    <a:srgbClr val="0BAEE4"/>
    <a:srgbClr val="732A8D"/>
    <a:srgbClr val="233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192"/>
        <p:guide orient="horz" pos="912"/>
        <p:guide pos="5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E04E3-46F8-42D5-8D43-86D3EA9130A8}" type="datetimeFigureOut">
              <a:rPr lang="en-US" smtClean="0"/>
              <a:pPr/>
              <a:t>7/8/2016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FBE8A-5BFC-44DC-94E6-17AD7EFB0D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7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BE8A-5BFC-44DC-94E6-17AD7EFB0D7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4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2002536"/>
            <a:ext cx="6345936" cy="1078992"/>
          </a:xfrm>
        </p:spPr>
        <p:txBody>
          <a:bodyPr anchor="b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" y="3977640"/>
            <a:ext cx="6345936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l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0" lvl="8"/>
            <a:endParaRPr lang="en-US" sz="1200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0040" y="3200400"/>
            <a:ext cx="6345936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9" name="Picture 8" descr="PB_LOGO_PPT.png"/>
          <p:cNvPicPr>
            <a:picLocks noChangeAspect="1"/>
          </p:cNvPicPr>
          <p:nvPr userDrawn="1"/>
        </p:nvPicPr>
        <p:blipFill>
          <a:blip r:embed="rId3" cstate="print"/>
          <a:srcRect l="7941" t="21637" r="8252" b="22080"/>
          <a:stretch>
            <a:fillRect/>
          </a:stretch>
        </p:blipFill>
        <p:spPr>
          <a:xfrm>
            <a:off x="320040" y="457200"/>
            <a:ext cx="2286000" cy="567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 with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600200"/>
            <a:ext cx="8503920" cy="2971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ue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78"/>
            <a:ext cx="6345936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Cyan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80"/>
            <a:ext cx="6345936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urple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80"/>
            <a:ext cx="6345936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80"/>
            <a:ext cx="6355080" cy="5852160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/>
              <a:pPr lvl="7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Cya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80"/>
            <a:ext cx="6355080" cy="58521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/>
              <a:pPr lvl="7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ur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80"/>
            <a:ext cx="6355080" cy="5852160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/>
              <a:pPr lvl="7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u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78"/>
            <a:ext cx="6345936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Cyan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78"/>
            <a:ext cx="6345936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urple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78"/>
            <a:ext cx="6345936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yan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2002536"/>
            <a:ext cx="6345936" cy="1078992"/>
          </a:xfrm>
        </p:spPr>
        <p:txBody>
          <a:bodyPr anchor="b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" y="3977640"/>
            <a:ext cx="6345936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l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0" lvl="8"/>
            <a:endParaRPr lang="en-US" sz="1200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0040" y="3200400"/>
            <a:ext cx="6345936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9" name="Picture 8" descr="PB_LOGO_PPT.png"/>
          <p:cNvPicPr>
            <a:picLocks noChangeAspect="1"/>
          </p:cNvPicPr>
          <p:nvPr userDrawn="1"/>
        </p:nvPicPr>
        <p:blipFill>
          <a:blip r:embed="rId3" cstate="print"/>
          <a:srcRect l="7941" t="21637" r="8252" b="22080"/>
          <a:stretch>
            <a:fillRect/>
          </a:stretch>
        </p:blipFill>
        <p:spPr>
          <a:xfrm>
            <a:off x="320040" y="457200"/>
            <a:ext cx="2286000" cy="567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Full Bleed Pic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78"/>
            <a:ext cx="6345936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3108960" cy="4663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66160" y="1600200"/>
            <a:ext cx="5266944" cy="4663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4187952" cy="4663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36008" y="1600200"/>
            <a:ext cx="4187952" cy="4663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5266944" cy="4663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715000" y="1600200"/>
            <a:ext cx="3108960" cy="4663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" y="1600200"/>
            <a:ext cx="6345936" cy="68580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0040" y="2697480"/>
            <a:ext cx="4187952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0040" y="3200400"/>
            <a:ext cx="4187952" cy="3072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36008" y="2697480"/>
            <a:ext cx="4187952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4636008" y="3200400"/>
            <a:ext cx="4187952" cy="3072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" y="1600200"/>
            <a:ext cx="4187952" cy="45720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20040" y="2395728"/>
            <a:ext cx="4191000" cy="2276856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320040" y="4782312"/>
            <a:ext cx="4191000" cy="14813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 defTabSz="9144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636008" y="1600200"/>
            <a:ext cx="4187952" cy="45720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7" hasCustomPrompt="1"/>
          </p:nvPr>
        </p:nvSpPr>
        <p:spPr>
          <a:xfrm>
            <a:off x="4636008" y="2395728"/>
            <a:ext cx="4191000" cy="2276856"/>
          </a:xfrm>
        </p:spPr>
        <p:txBody>
          <a:bodyPr/>
          <a:lstStyle>
            <a:lvl1pPr marL="0" indent="0">
              <a:buFontTx/>
              <a:buNone/>
              <a:defRPr sz="2000" b="0"/>
            </a:lvl1pPr>
            <a:lvl2pPr marL="0" indent="0">
              <a:buFontTx/>
              <a:buNone/>
              <a:defRPr sz="2000" b="0"/>
            </a:lvl2pPr>
            <a:lvl3pPr marL="0" indent="0">
              <a:buFontTx/>
              <a:buNone/>
              <a:defRPr sz="2000" b="0"/>
            </a:lvl3pPr>
            <a:lvl4pPr marL="0" indent="0">
              <a:buFontTx/>
              <a:buNone/>
              <a:defRPr sz="2000" b="0"/>
            </a:lvl4pPr>
            <a:lvl5pPr marL="0" indent="0">
              <a:buFontTx/>
              <a:buNone/>
              <a:defRPr sz="2000" b="0"/>
            </a:lvl5pPr>
            <a:lvl6pPr marL="0" indent="0">
              <a:buFontTx/>
              <a:buNone/>
              <a:defRPr sz="2000" b="0"/>
            </a:lvl6pPr>
            <a:lvl7pPr marL="0" indent="0">
              <a:buFontTx/>
              <a:buNone/>
              <a:defRPr sz="2000" b="0"/>
            </a:lvl7pPr>
            <a:lvl8pPr marL="0" indent="0">
              <a:buFontTx/>
              <a:buNone/>
              <a:defRPr sz="2000" b="0"/>
            </a:lvl8pPr>
            <a:lvl9pPr marL="0" indent="0">
              <a:buFontTx/>
              <a:buNone/>
              <a:defRPr sz="2000" b="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8"/>
          </p:nvPr>
        </p:nvSpPr>
        <p:spPr>
          <a:xfrm>
            <a:off x="4636008" y="4782312"/>
            <a:ext cx="4191000" cy="14813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2743200" cy="466344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0" y="1600200"/>
            <a:ext cx="2743200" cy="466344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80760" y="1600200"/>
            <a:ext cx="2743200" cy="466344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" y="1600200"/>
            <a:ext cx="2743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20040" y="2075688"/>
            <a:ext cx="2743200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0040" y="3986784"/>
            <a:ext cx="2743200" cy="2276856"/>
          </a:xfrm>
        </p:spPr>
        <p:txBody>
          <a:bodyPr/>
          <a:lstStyle>
            <a:lvl1pPr>
              <a:defRPr sz="1600"/>
            </a:lvl1pPr>
            <a:lvl2pPr marL="119063" indent="-119063">
              <a:defRPr sz="1600"/>
            </a:lvl2pPr>
            <a:lvl3pPr marL="228600" indent="-109538">
              <a:defRPr sz="1600"/>
            </a:lvl3pPr>
            <a:lvl4pPr marL="342900" indent="-114300">
              <a:defRPr sz="1200"/>
            </a:lvl4pPr>
            <a:lvl5pPr marL="461963" indent="-119063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00400" y="1600200"/>
            <a:ext cx="2743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3200400" y="2075688"/>
            <a:ext cx="2743200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3200400" y="3986784"/>
            <a:ext cx="2743200" cy="2276856"/>
          </a:xfrm>
        </p:spPr>
        <p:txBody>
          <a:bodyPr/>
          <a:lstStyle>
            <a:lvl1pPr>
              <a:defRPr sz="1600"/>
            </a:lvl1pPr>
            <a:lvl2pPr marL="119063" indent="-119063">
              <a:defRPr sz="1600"/>
            </a:lvl2pPr>
            <a:lvl3pPr marL="228600" indent="-109538">
              <a:defRPr sz="1600"/>
            </a:lvl3pPr>
            <a:lvl4pPr marL="342900" indent="-114300">
              <a:defRPr sz="1200"/>
            </a:lvl4pPr>
            <a:lvl5pPr marL="461963" indent="-119063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080760" y="1600200"/>
            <a:ext cx="2743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6080760" y="2075688"/>
            <a:ext cx="2743200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6080760" y="3986784"/>
            <a:ext cx="2743200" cy="2276856"/>
          </a:xfrm>
        </p:spPr>
        <p:txBody>
          <a:bodyPr/>
          <a:lstStyle>
            <a:lvl1pPr>
              <a:defRPr sz="1600"/>
            </a:lvl1pPr>
            <a:lvl2pPr marL="119063" indent="-119063">
              <a:defRPr sz="1600"/>
            </a:lvl2pPr>
            <a:lvl3pPr marL="228600" indent="-109538">
              <a:defRPr sz="1600"/>
            </a:lvl3pPr>
            <a:lvl4pPr marL="342900" indent="-114300">
              <a:defRPr sz="1200"/>
            </a:lvl4pPr>
            <a:lvl5pPr marL="461963" indent="-119063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2029968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478024" y="1600200"/>
            <a:ext cx="2029968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36008" y="1600200"/>
            <a:ext cx="2029968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793992" y="1600200"/>
            <a:ext cx="2029968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" y="1600200"/>
            <a:ext cx="2029968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20040" y="2075688"/>
            <a:ext cx="2029968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0040" y="3986784"/>
            <a:ext cx="2029968" cy="2276856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92100" indent="-173038">
              <a:defRPr sz="1200"/>
            </a:lvl3pPr>
            <a:lvl4pPr marL="342900" indent="-114300">
              <a:defRPr sz="1000"/>
            </a:lvl4pPr>
            <a:lvl5pPr marL="461963" indent="-119063">
              <a:defRPr sz="1000"/>
            </a:lvl5pPr>
            <a:lvl6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478024" y="1600200"/>
            <a:ext cx="2029968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2478024" y="2075688"/>
            <a:ext cx="2029968" cy="1801368"/>
          </a:xfrm>
        </p:spPr>
        <p:txBody>
          <a:bodyPr/>
          <a:lstStyle>
            <a:lvl1pPr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  <a:lvl6pPr>
              <a:buFontTx/>
              <a:buNone/>
              <a:defRPr sz="1600"/>
            </a:lvl6pPr>
            <a:lvl7pPr>
              <a:buFontTx/>
              <a:buNone/>
              <a:defRPr sz="1600"/>
            </a:lvl7pPr>
            <a:lvl8pPr>
              <a:buFontTx/>
              <a:buNone/>
              <a:defRPr sz="1600"/>
            </a:lvl8pPr>
            <a:lvl9pPr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2478024" y="3986784"/>
            <a:ext cx="2029968" cy="2276856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36008" y="1600200"/>
            <a:ext cx="2029968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4636008" y="2075688"/>
            <a:ext cx="2029968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4636008" y="3986784"/>
            <a:ext cx="2029968" cy="2276856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4064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793992" y="1600200"/>
            <a:ext cx="2029968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6793992" y="2075688"/>
            <a:ext cx="2029968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6793992" y="3986784"/>
            <a:ext cx="2029968" cy="2276856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61963" indent="-119063">
              <a:buClrTx/>
              <a:buFont typeface="Arial" pitchFamily="34" charset="0"/>
              <a:buChar char="−"/>
              <a:defRPr sz="1000"/>
            </a:lvl5pPr>
            <a:lvl6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" y="2002536"/>
            <a:ext cx="6345936" cy="1078992"/>
          </a:xfrm>
        </p:spPr>
        <p:txBody>
          <a:bodyPr anchor="b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" y="3977640"/>
            <a:ext cx="6345936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r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0" lvl="8" algn="l"/>
            <a:endParaRPr lang="en-US" sz="1200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0040" y="3200400"/>
            <a:ext cx="6345936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9" name="Picture 8" descr="PB_LOGO_PPT.png"/>
          <p:cNvPicPr>
            <a:picLocks noChangeAspect="1"/>
          </p:cNvPicPr>
          <p:nvPr userDrawn="1"/>
        </p:nvPicPr>
        <p:blipFill>
          <a:blip r:embed="rId3" cstate="print"/>
          <a:srcRect l="7941" t="21637" r="8252" b="22080"/>
          <a:stretch>
            <a:fillRect/>
          </a:stretch>
        </p:blipFill>
        <p:spPr>
          <a:xfrm>
            <a:off x="320040" y="457200"/>
            <a:ext cx="2286000" cy="5674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20040" y="1600200"/>
            <a:ext cx="2029968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20040" y="3191256"/>
            <a:ext cx="2029968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2478024" y="1600200"/>
            <a:ext cx="2029968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2478024" y="3191256"/>
            <a:ext cx="2029968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4636008" y="1600200"/>
            <a:ext cx="2029968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8"/>
          </p:nvPr>
        </p:nvSpPr>
        <p:spPr>
          <a:xfrm>
            <a:off x="4636008" y="3191256"/>
            <a:ext cx="2029968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9" hasCustomPrompt="1"/>
          </p:nvPr>
        </p:nvSpPr>
        <p:spPr>
          <a:xfrm>
            <a:off x="6793992" y="1600200"/>
            <a:ext cx="2029968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>
          <a:xfrm>
            <a:off x="6793992" y="3191256"/>
            <a:ext cx="2029968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16002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048256" y="1600200"/>
            <a:ext cx="16002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776472" y="1600200"/>
            <a:ext cx="16002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504688" y="1600200"/>
            <a:ext cx="16002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7223760" y="1600200"/>
            <a:ext cx="16002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" y="1600200"/>
            <a:ext cx="1600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20040" y="2075688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0040" y="3191256"/>
            <a:ext cx="16002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048256" y="1600200"/>
            <a:ext cx="1600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2048256" y="2075688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2048256" y="3191256"/>
            <a:ext cx="16002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3776472" y="1600200"/>
            <a:ext cx="1600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3776472" y="2075688"/>
            <a:ext cx="1600200" cy="1014984"/>
          </a:xfrm>
        </p:spPr>
        <p:txBody>
          <a:bodyPr/>
          <a:lstStyle>
            <a:lvl1pPr marL="0" indent="0">
              <a:defRPr sz="1600"/>
            </a:lvl1pPr>
            <a:lvl2pPr marL="0" indent="0">
              <a:defRPr sz="1600"/>
            </a:lvl2pPr>
            <a:lvl3pPr marL="0" indent="0">
              <a:defRPr sz="1600"/>
            </a:lvl3pPr>
            <a:lvl4pPr marL="0" indent="0">
              <a:defRPr sz="1600"/>
            </a:lvl4pPr>
            <a:lvl5pPr marL="0" indent="0">
              <a:defRPr sz="1600"/>
            </a:lvl5pPr>
            <a:lvl6pPr marL="0" indent="0">
              <a:defRPr sz="1600"/>
            </a:lvl6pPr>
            <a:lvl7pPr marL="0" indent="0">
              <a:defRPr sz="1600"/>
            </a:lvl7pPr>
            <a:lvl8pPr marL="0" indent="0">
              <a:defRPr sz="1600"/>
            </a:lvl8pPr>
            <a:lvl9pPr marL="0" indent="0"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3776472" y="3191256"/>
            <a:ext cx="16002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5504688" y="1600200"/>
            <a:ext cx="1600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5504688" y="2075688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5504688" y="3191256"/>
            <a:ext cx="16002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tabLst/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7223760" y="1600200"/>
            <a:ext cx="1600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26" hasCustomPrompt="1"/>
          </p:nvPr>
        </p:nvSpPr>
        <p:spPr>
          <a:xfrm>
            <a:off x="7223760" y="2075688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sz="quarter" idx="27"/>
          </p:nvPr>
        </p:nvSpPr>
        <p:spPr>
          <a:xfrm>
            <a:off x="7223760" y="3191256"/>
            <a:ext cx="16002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20040" y="1600200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" y="2724912"/>
            <a:ext cx="1600200" cy="35387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048256" y="1600200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2048256" y="2724912"/>
            <a:ext cx="1600200" cy="35387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3776472" y="1600200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3776472" y="2724912"/>
            <a:ext cx="1600200" cy="35387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5504688" y="1600200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>
          <a:xfrm>
            <a:off x="5504688" y="2724912"/>
            <a:ext cx="1600200" cy="35387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1" hasCustomPrompt="1"/>
          </p:nvPr>
        </p:nvSpPr>
        <p:spPr>
          <a:xfrm>
            <a:off x="7223760" y="1600200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2"/>
          </p:nvPr>
        </p:nvSpPr>
        <p:spPr>
          <a:xfrm>
            <a:off x="7239000" y="2743200"/>
            <a:ext cx="1600200" cy="350520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Content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040" y="1600200"/>
            <a:ext cx="1600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20040" y="2075688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20040" y="3200400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20040" y="4325112"/>
            <a:ext cx="16002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err="1" smtClean="0"/>
              <a:t>stylesc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048256" y="1600200"/>
            <a:ext cx="1600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2048256" y="2075688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2048256" y="3200400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/>
          </p:nvPr>
        </p:nvSpPr>
        <p:spPr>
          <a:xfrm>
            <a:off x="2048256" y="4325112"/>
            <a:ext cx="16002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3776472" y="1600200"/>
            <a:ext cx="1600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2" hasCustomPrompt="1"/>
          </p:nvPr>
        </p:nvSpPr>
        <p:spPr>
          <a:xfrm>
            <a:off x="3776472" y="2075688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3776472" y="3200400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3776472" y="4325112"/>
            <a:ext cx="16002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5504688" y="1600200"/>
            <a:ext cx="1600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26" hasCustomPrompt="1"/>
          </p:nvPr>
        </p:nvSpPr>
        <p:spPr>
          <a:xfrm>
            <a:off x="5504688" y="2075688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sz="quarter" idx="27" hasCustomPrompt="1"/>
          </p:nvPr>
        </p:nvSpPr>
        <p:spPr>
          <a:xfrm>
            <a:off x="5504688" y="3200400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8"/>
          </p:nvPr>
        </p:nvSpPr>
        <p:spPr>
          <a:xfrm>
            <a:off x="5504688" y="4325112"/>
            <a:ext cx="16002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9"/>
          </p:nvPr>
        </p:nvSpPr>
        <p:spPr>
          <a:xfrm>
            <a:off x="7223760" y="1600200"/>
            <a:ext cx="16002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sz="quarter" idx="30" hasCustomPrompt="1"/>
          </p:nvPr>
        </p:nvSpPr>
        <p:spPr>
          <a:xfrm>
            <a:off x="7223760" y="2075688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quarter" idx="31" hasCustomPrompt="1"/>
          </p:nvPr>
        </p:nvSpPr>
        <p:spPr>
          <a:xfrm>
            <a:off x="7223760" y="3200400"/>
            <a:ext cx="16002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5" name="Content Placeholder 44"/>
          <p:cNvSpPr>
            <a:spLocks noGrp="1"/>
          </p:cNvSpPr>
          <p:nvPr>
            <p:ph sz="quarter" idx="32"/>
          </p:nvPr>
        </p:nvSpPr>
        <p:spPr>
          <a:xfrm>
            <a:off x="7223760" y="4325112"/>
            <a:ext cx="16002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1307592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752600" y="1600200"/>
            <a:ext cx="1307592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00400" y="1600200"/>
            <a:ext cx="1307592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4663440" y="1600200"/>
            <a:ext cx="1307592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6080760" y="1600200"/>
            <a:ext cx="1307592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7516368" y="1600200"/>
            <a:ext cx="1307592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0040" y="1600200"/>
            <a:ext cx="1307592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78"/>
          <p:cNvSpPr>
            <a:spLocks noGrp="1"/>
          </p:cNvSpPr>
          <p:nvPr>
            <p:ph sz="quarter" idx="14" hasCustomPrompt="1"/>
          </p:nvPr>
        </p:nvSpPr>
        <p:spPr>
          <a:xfrm>
            <a:off x="320040" y="2075688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8" name="Content Placeholder 80"/>
          <p:cNvSpPr>
            <a:spLocks noGrp="1"/>
          </p:cNvSpPr>
          <p:nvPr>
            <p:ph sz="quarter" idx="15"/>
          </p:nvPr>
        </p:nvSpPr>
        <p:spPr>
          <a:xfrm>
            <a:off x="320040" y="3191256"/>
            <a:ext cx="1307592" cy="3072384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752600" y="1600200"/>
            <a:ext cx="1307592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1752600" y="2075688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8"/>
          </p:nvPr>
        </p:nvSpPr>
        <p:spPr>
          <a:xfrm>
            <a:off x="1752600" y="3191256"/>
            <a:ext cx="1307592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200400" y="1600200"/>
            <a:ext cx="1307592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3200400" y="2075688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4" name="Content Placeholder 25"/>
          <p:cNvSpPr>
            <a:spLocks noGrp="1"/>
          </p:cNvSpPr>
          <p:nvPr>
            <p:ph sz="quarter" idx="21"/>
          </p:nvPr>
        </p:nvSpPr>
        <p:spPr>
          <a:xfrm>
            <a:off x="3200400" y="3191256"/>
            <a:ext cx="1307592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4636008" y="1600200"/>
            <a:ext cx="1307592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9"/>
          <p:cNvSpPr>
            <a:spLocks noGrp="1"/>
          </p:cNvSpPr>
          <p:nvPr>
            <p:ph sz="quarter" idx="23" hasCustomPrompt="1"/>
          </p:nvPr>
        </p:nvSpPr>
        <p:spPr>
          <a:xfrm>
            <a:off x="4636008" y="2075688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7" name="Content Placeholder 31"/>
          <p:cNvSpPr>
            <a:spLocks noGrp="1"/>
          </p:cNvSpPr>
          <p:nvPr>
            <p:ph sz="quarter" idx="24"/>
          </p:nvPr>
        </p:nvSpPr>
        <p:spPr>
          <a:xfrm>
            <a:off x="4636008" y="3191256"/>
            <a:ext cx="1307592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6080760" y="1600200"/>
            <a:ext cx="1307592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5"/>
          <p:cNvSpPr>
            <a:spLocks noGrp="1"/>
          </p:cNvSpPr>
          <p:nvPr>
            <p:ph sz="quarter" idx="26" hasCustomPrompt="1"/>
          </p:nvPr>
        </p:nvSpPr>
        <p:spPr>
          <a:xfrm>
            <a:off x="6080760" y="2075688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0" name="Content Placeholder 37"/>
          <p:cNvSpPr>
            <a:spLocks noGrp="1"/>
          </p:cNvSpPr>
          <p:nvPr>
            <p:ph sz="quarter" idx="27"/>
          </p:nvPr>
        </p:nvSpPr>
        <p:spPr>
          <a:xfrm>
            <a:off x="6080760" y="3191256"/>
            <a:ext cx="1307592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05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7516368" y="1600200"/>
            <a:ext cx="1307592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41"/>
          <p:cNvSpPr>
            <a:spLocks noGrp="1"/>
          </p:cNvSpPr>
          <p:nvPr>
            <p:ph sz="quarter" idx="29" hasCustomPrompt="1"/>
          </p:nvPr>
        </p:nvSpPr>
        <p:spPr>
          <a:xfrm>
            <a:off x="7516368" y="2075688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3" name="Content Placeholder 43"/>
          <p:cNvSpPr>
            <a:spLocks noGrp="1"/>
          </p:cNvSpPr>
          <p:nvPr>
            <p:ph sz="quarter" idx="30"/>
          </p:nvPr>
        </p:nvSpPr>
        <p:spPr>
          <a:xfrm>
            <a:off x="7516368" y="3191256"/>
            <a:ext cx="1307592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0040" y="1600200"/>
            <a:ext cx="1307592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78"/>
          <p:cNvSpPr>
            <a:spLocks noGrp="1"/>
          </p:cNvSpPr>
          <p:nvPr>
            <p:ph sz="quarter" idx="14" hasCustomPrompt="1"/>
          </p:nvPr>
        </p:nvSpPr>
        <p:spPr>
          <a:xfrm>
            <a:off x="320040" y="2075688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8" name="Content Placeholder 80"/>
          <p:cNvSpPr>
            <a:spLocks noGrp="1"/>
          </p:cNvSpPr>
          <p:nvPr>
            <p:ph sz="quarter" idx="15" hasCustomPrompt="1"/>
          </p:nvPr>
        </p:nvSpPr>
        <p:spPr>
          <a:xfrm>
            <a:off x="320040" y="3200400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752600" y="1600200"/>
            <a:ext cx="1307592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1755648" y="2075688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1752600" y="3200400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200400" y="1600200"/>
            <a:ext cx="1307592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3200400" y="2075688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4" name="Content Placeholder 25"/>
          <p:cNvSpPr>
            <a:spLocks noGrp="1"/>
          </p:cNvSpPr>
          <p:nvPr>
            <p:ph sz="quarter" idx="21" hasCustomPrompt="1"/>
          </p:nvPr>
        </p:nvSpPr>
        <p:spPr>
          <a:xfrm>
            <a:off x="3200400" y="3200400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4636008" y="1600200"/>
            <a:ext cx="1307592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9"/>
          <p:cNvSpPr>
            <a:spLocks noGrp="1"/>
          </p:cNvSpPr>
          <p:nvPr>
            <p:ph sz="quarter" idx="23" hasCustomPrompt="1"/>
          </p:nvPr>
        </p:nvSpPr>
        <p:spPr>
          <a:xfrm>
            <a:off x="4636008" y="2075688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7" name="Content Placeholder 31"/>
          <p:cNvSpPr>
            <a:spLocks noGrp="1"/>
          </p:cNvSpPr>
          <p:nvPr>
            <p:ph sz="quarter" idx="24" hasCustomPrompt="1"/>
          </p:nvPr>
        </p:nvSpPr>
        <p:spPr>
          <a:xfrm>
            <a:off x="4636008" y="3200400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6080760" y="1600200"/>
            <a:ext cx="1307592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5"/>
          <p:cNvSpPr>
            <a:spLocks noGrp="1"/>
          </p:cNvSpPr>
          <p:nvPr>
            <p:ph sz="quarter" idx="26" hasCustomPrompt="1"/>
          </p:nvPr>
        </p:nvSpPr>
        <p:spPr>
          <a:xfrm>
            <a:off x="6080760" y="2075688"/>
            <a:ext cx="1307592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0" name="Content Placeholder 37"/>
          <p:cNvSpPr>
            <a:spLocks noGrp="1"/>
          </p:cNvSpPr>
          <p:nvPr>
            <p:ph sz="quarter" idx="27" hasCustomPrompt="1"/>
          </p:nvPr>
        </p:nvSpPr>
        <p:spPr>
          <a:xfrm>
            <a:off x="6080760" y="3200400"/>
            <a:ext cx="1307592" cy="101498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Clr>
                <a:schemeClr val="accent1"/>
              </a:buClr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Content</a:t>
            </a:r>
          </a:p>
          <a:p>
            <a:pPr lvl="0"/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7516368" y="1600200"/>
            <a:ext cx="1307592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41"/>
          <p:cNvSpPr>
            <a:spLocks noGrp="1"/>
          </p:cNvSpPr>
          <p:nvPr>
            <p:ph sz="quarter" idx="29" hasCustomPrompt="1"/>
          </p:nvPr>
        </p:nvSpPr>
        <p:spPr>
          <a:xfrm>
            <a:off x="7516368" y="2075688"/>
            <a:ext cx="1307592" cy="101498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Content</a:t>
            </a:r>
          </a:p>
          <a:p>
            <a:pPr lvl="0"/>
            <a:endParaRPr lang="en-US" dirty="0"/>
          </a:p>
        </p:txBody>
      </p:sp>
      <p:sp>
        <p:nvSpPr>
          <p:cNvPr id="23" name="Content Placeholder 43"/>
          <p:cNvSpPr>
            <a:spLocks noGrp="1"/>
          </p:cNvSpPr>
          <p:nvPr>
            <p:ph sz="quarter" idx="30" hasCustomPrompt="1"/>
          </p:nvPr>
        </p:nvSpPr>
        <p:spPr>
          <a:xfrm>
            <a:off x="7516368" y="3200400"/>
            <a:ext cx="1307592" cy="101498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Content</a:t>
            </a:r>
          </a:p>
          <a:p>
            <a:pPr lvl="0"/>
            <a:endParaRPr lang="en-US" dirty="0"/>
          </a:p>
        </p:txBody>
      </p:sp>
      <p:sp>
        <p:nvSpPr>
          <p:cNvPr id="24" name="Content Placeholder 80"/>
          <p:cNvSpPr>
            <a:spLocks noGrp="1"/>
          </p:cNvSpPr>
          <p:nvPr>
            <p:ph sz="quarter" idx="31"/>
          </p:nvPr>
        </p:nvSpPr>
        <p:spPr>
          <a:xfrm>
            <a:off x="320040" y="4325112"/>
            <a:ext cx="1307592" cy="1938528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5" name="Content Placeholder 19"/>
          <p:cNvSpPr>
            <a:spLocks noGrp="1"/>
          </p:cNvSpPr>
          <p:nvPr>
            <p:ph sz="quarter" idx="32"/>
          </p:nvPr>
        </p:nvSpPr>
        <p:spPr>
          <a:xfrm>
            <a:off x="1752600" y="4325112"/>
            <a:ext cx="1307592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33"/>
          </p:nvPr>
        </p:nvSpPr>
        <p:spPr>
          <a:xfrm>
            <a:off x="3200400" y="4325112"/>
            <a:ext cx="1307592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Content Placeholder 31"/>
          <p:cNvSpPr>
            <a:spLocks noGrp="1"/>
          </p:cNvSpPr>
          <p:nvPr>
            <p:ph sz="quarter" idx="34"/>
          </p:nvPr>
        </p:nvSpPr>
        <p:spPr>
          <a:xfrm>
            <a:off x="4636008" y="4325112"/>
            <a:ext cx="1307592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35"/>
          </p:nvPr>
        </p:nvSpPr>
        <p:spPr>
          <a:xfrm>
            <a:off x="6080760" y="4325112"/>
            <a:ext cx="1307592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92100" indent="-177800">
              <a:defRPr sz="12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Content Placeholder 43"/>
          <p:cNvSpPr>
            <a:spLocks noGrp="1"/>
          </p:cNvSpPr>
          <p:nvPr>
            <p:ph sz="quarter" idx="36"/>
          </p:nvPr>
        </p:nvSpPr>
        <p:spPr>
          <a:xfrm>
            <a:off x="7516368" y="4325112"/>
            <a:ext cx="1307592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Rever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2"/>
            <a:fld id="{D626626A-31BC-42D5-8B98-F47D2A66E9E4}" type="slidenum">
              <a:rPr lang="en-US" smtClean="0"/>
              <a:pPr lvl="2"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8503920" cy="466344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6345936" cy="4663440"/>
          </a:xfrm>
        </p:spPr>
        <p:txBody>
          <a:bodyPr/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8503920" cy="466344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4187952" cy="2276856"/>
          </a:xfrm>
        </p:spPr>
        <p:txBody>
          <a:bodyPr/>
          <a:lstStyle>
            <a:lvl3pPr marL="228600" indent="-114300">
              <a:defRPr/>
            </a:lvl3pPr>
            <a:lvl4pPr marL="4064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" y="3986784"/>
            <a:ext cx="4187952" cy="2276856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36008" y="1600200"/>
            <a:ext cx="4187952" cy="2276856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4636008" y="3986784"/>
            <a:ext cx="4187952" cy="2276856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2606040" cy="466344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124200" y="1600200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124200" y="3291840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127248" y="4974336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4590288" y="1600200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4590288" y="3291840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4590288" y="4974336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6062472" y="1600200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 hasCustomPrompt="1"/>
          </p:nvPr>
        </p:nvSpPr>
        <p:spPr>
          <a:xfrm>
            <a:off x="6062472" y="3291840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2" hasCustomPrompt="1"/>
          </p:nvPr>
        </p:nvSpPr>
        <p:spPr>
          <a:xfrm>
            <a:off x="6062472" y="4974336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7525512" y="1600200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 hasCustomPrompt="1"/>
          </p:nvPr>
        </p:nvSpPr>
        <p:spPr>
          <a:xfrm>
            <a:off x="7525512" y="3291840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25" hasCustomPrompt="1"/>
          </p:nvPr>
        </p:nvSpPr>
        <p:spPr>
          <a:xfrm>
            <a:off x="7525512" y="4974336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 Photo with Horizonta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20040" y="1600200"/>
            <a:ext cx="85039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20040" y="3200400"/>
            <a:ext cx="85039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20040" y="4800600"/>
            <a:ext cx="85039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709928"/>
            <a:ext cx="2606040" cy="1289304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8788" indent="-115888">
              <a:buClrTx/>
              <a:buFont typeface="Arial" pitchFamily="34" charset="0"/>
              <a:buChar char="−"/>
              <a:defRPr sz="10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320040" y="3342132"/>
            <a:ext cx="2606040" cy="1289304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8788" indent="-115888">
              <a:buClrTx/>
              <a:buFont typeface="Arial" pitchFamily="34" charset="0"/>
              <a:buChar char="−"/>
              <a:defRPr sz="10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5"/>
          </p:nvPr>
        </p:nvSpPr>
        <p:spPr>
          <a:xfrm>
            <a:off x="320040" y="4974336"/>
            <a:ext cx="2606040" cy="1289304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8788" indent="-115888">
              <a:buClrTx/>
              <a:buFont typeface="Arial" pitchFamily="34" charset="0"/>
              <a:buChar char="−"/>
              <a:defRPr sz="10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124200" y="1709928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124200" y="3346704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3127248" y="4974336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4590288" y="1709928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6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4590288" y="3346704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7" name="Content Placeholder 18"/>
          <p:cNvSpPr>
            <a:spLocks noGrp="1"/>
          </p:cNvSpPr>
          <p:nvPr>
            <p:ph sz="quarter" idx="21" hasCustomPrompt="1"/>
          </p:nvPr>
        </p:nvSpPr>
        <p:spPr>
          <a:xfrm>
            <a:off x="4590288" y="4974336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8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6062472" y="1709928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9" name="Content Placeholder 22"/>
          <p:cNvSpPr>
            <a:spLocks noGrp="1"/>
          </p:cNvSpPr>
          <p:nvPr>
            <p:ph sz="quarter" idx="23" hasCustomPrompt="1"/>
          </p:nvPr>
        </p:nvSpPr>
        <p:spPr>
          <a:xfrm>
            <a:off x="6062472" y="3346704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0" name="Content Placeholder 24"/>
          <p:cNvSpPr>
            <a:spLocks noGrp="1"/>
          </p:cNvSpPr>
          <p:nvPr>
            <p:ph sz="quarter" idx="24" hasCustomPrompt="1"/>
          </p:nvPr>
        </p:nvSpPr>
        <p:spPr>
          <a:xfrm>
            <a:off x="6062472" y="4974336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1" name="Content Placeholder 26"/>
          <p:cNvSpPr>
            <a:spLocks noGrp="1"/>
          </p:cNvSpPr>
          <p:nvPr>
            <p:ph sz="quarter" idx="25" hasCustomPrompt="1"/>
          </p:nvPr>
        </p:nvSpPr>
        <p:spPr>
          <a:xfrm>
            <a:off x="7525512" y="1709928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2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7525512" y="3346704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3" name="Content Placeholder 30"/>
          <p:cNvSpPr>
            <a:spLocks noGrp="1"/>
          </p:cNvSpPr>
          <p:nvPr>
            <p:ph sz="quarter" idx="27" hasCustomPrompt="1"/>
          </p:nvPr>
        </p:nvSpPr>
        <p:spPr>
          <a:xfrm>
            <a:off x="7525512" y="4974336"/>
            <a:ext cx="1289304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m Special Layou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4187952" cy="466344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36008" y="1600200"/>
            <a:ext cx="4187952" cy="416052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36008" y="5769864"/>
            <a:ext cx="4187952" cy="493776"/>
          </a:xfrm>
        </p:spPr>
        <p:txBody>
          <a:bodyPr tIns="45720"/>
          <a:lstStyle>
            <a:lvl1pPr marL="0" indent="0">
              <a:buFontTx/>
              <a:buNone/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  <a:lvl6pPr marL="0" indent="0">
              <a:buFontTx/>
              <a:buNone/>
              <a:defRPr sz="1000"/>
            </a:lvl6pPr>
            <a:lvl7pPr marL="0" indent="0">
              <a:buFontTx/>
              <a:buNone/>
              <a:defRPr sz="1000"/>
            </a:lvl7pPr>
            <a:lvl8pPr marL="0" indent="0">
              <a:buFontTx/>
              <a:buNone/>
              <a:defRPr sz="1000"/>
            </a:lvl8pPr>
            <a:lvl9pPr marL="0" indent="0">
              <a:buFontTx/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m Special Layou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040" y="1600200"/>
            <a:ext cx="3108960" cy="685800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Clr>
                <a:schemeClr val="accent1"/>
              </a:buClr>
              <a:buFontTx/>
              <a:buNone/>
              <a:defRPr sz="1600" b="1"/>
            </a:lvl7pPr>
            <a:lvl8pPr marL="0" indent="0">
              <a:buClr>
                <a:schemeClr val="accent1"/>
              </a:buClr>
              <a:buFontTx/>
              <a:buNone/>
              <a:defRPr sz="1600" b="1"/>
            </a:lvl8pPr>
            <a:lvl9pPr marL="0" indent="0">
              <a:buClr>
                <a:schemeClr val="accent1"/>
              </a:buClr>
              <a:buFontTx/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" y="2395728"/>
            <a:ext cx="3108960" cy="3867912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557016" y="1600200"/>
            <a:ext cx="5266944" cy="466344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m Special Layout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20040" y="1600200"/>
            <a:ext cx="1481328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20040" y="3191256"/>
            <a:ext cx="1481328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20040" y="4782312"/>
            <a:ext cx="1481328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1938528" y="1600200"/>
            <a:ext cx="4724400" cy="14813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1938528" y="3191256"/>
            <a:ext cx="4727448" cy="14813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1938528" y="4782312"/>
            <a:ext cx="4724400" cy="14813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5207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2425700" y="2538413"/>
            <a:ext cx="4108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600" smtClean="0">
                <a:solidFill>
                  <a:schemeClr val="bg1"/>
                </a:solidFill>
              </a:rPr>
              <a:t>Use this slide for a </a:t>
            </a:r>
          </a:p>
          <a:p>
            <a:pPr algn="ctr" eaLnBrk="1" hangingPunct="1">
              <a:defRPr/>
            </a:pPr>
            <a:r>
              <a:rPr lang="en-US" sz="3600" smtClean="0">
                <a:solidFill>
                  <a:schemeClr val="bg1"/>
                </a:solidFill>
              </a:rPr>
              <a:t>Full-bleed image</a:t>
            </a:r>
          </a:p>
        </p:txBody>
      </p:sp>
    </p:spTree>
    <p:extLst>
      <p:ext uri="{BB962C8B-B14F-4D97-AF65-F5344CB8AC3E}">
        <p14:creationId xmlns:p14="http://schemas.microsoft.com/office/powerpoint/2010/main" val="3584988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387"/>
          <a:stretch/>
        </p:blipFill>
        <p:spPr>
          <a:xfrm>
            <a:off x="0" y="-87154"/>
            <a:ext cx="9162676" cy="1260000"/>
          </a:xfrm>
          <a:prstGeom prst="rect">
            <a:avLst/>
          </a:prstGeom>
        </p:spPr>
      </p:pic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251769" y="-56022"/>
            <a:ext cx="82455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5588" y="1466850"/>
            <a:ext cx="82296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SzPct val="150000"/>
              <a:buNone/>
            </a:pPr>
            <a:r>
              <a:rPr lang="en-US" b="1" dirty="0" smtClean="0"/>
              <a:t>Sub heading</a:t>
            </a:r>
          </a:p>
          <a:p>
            <a:pPr marL="0" indent="0">
              <a:spcBef>
                <a:spcPct val="0"/>
              </a:spcBef>
              <a:buSzPct val="150000"/>
              <a:buNone/>
            </a:pPr>
            <a:endParaRPr lang="en-US" b="1" dirty="0"/>
          </a:p>
          <a:p>
            <a:pPr marL="0" indent="0">
              <a:spcBef>
                <a:spcPct val="0"/>
              </a:spcBef>
              <a:buSzPct val="150000"/>
              <a:buNone/>
            </a:pPr>
            <a:r>
              <a:rPr lang="en-US" dirty="0" smtClean="0"/>
              <a:t>Body text </a:t>
            </a:r>
            <a:r>
              <a:rPr lang="en-US" dirty="0"/>
              <a:t>might </a:t>
            </a:r>
            <a:r>
              <a:rPr lang="en-US" dirty="0" smtClean="0"/>
              <a:t>in </a:t>
            </a:r>
            <a:r>
              <a:rPr lang="en-US" dirty="0"/>
              <a:t>paragraph form.</a:t>
            </a:r>
          </a:p>
          <a:p>
            <a:pPr marL="0" indent="0">
              <a:spcBef>
                <a:spcPct val="0"/>
              </a:spcBef>
              <a:buSzPct val="150000"/>
              <a:buNone/>
            </a:pPr>
            <a:r>
              <a:rPr lang="en-US" dirty="0"/>
              <a:t>Body text might in paragraph form.</a:t>
            </a:r>
          </a:p>
          <a:p>
            <a:pPr marL="0" indent="0">
              <a:spcBef>
                <a:spcPct val="0"/>
              </a:spcBef>
              <a:buSzPct val="150000"/>
              <a:buNone/>
            </a:pPr>
            <a:endParaRPr lang="en-US" dirty="0" smtClean="0"/>
          </a:p>
          <a:p>
            <a:pPr marL="0" indent="0">
              <a:spcBef>
                <a:spcPct val="0"/>
              </a:spcBef>
              <a:buSzPct val="150000"/>
              <a:buNone/>
            </a:pPr>
            <a:r>
              <a:rPr lang="en-US" dirty="0" smtClean="0"/>
              <a:t>This </a:t>
            </a:r>
            <a:r>
              <a:rPr lang="en-US" dirty="0"/>
              <a:t>is how a list item may look</a:t>
            </a:r>
          </a:p>
          <a:p>
            <a:pPr lvl="1">
              <a:spcBef>
                <a:spcPct val="0"/>
              </a:spcBef>
              <a:buFont typeface="Wingdings" charset="2"/>
              <a:buChar char="§"/>
            </a:pPr>
            <a:r>
              <a:rPr lang="en-US" dirty="0"/>
              <a:t>Second list item</a:t>
            </a:r>
          </a:p>
          <a:p>
            <a:pPr lvl="1">
              <a:spcBef>
                <a:spcPct val="0"/>
              </a:spcBef>
              <a:buFont typeface="Wingdings" charset="2"/>
              <a:buChar char="§"/>
            </a:pPr>
            <a:r>
              <a:rPr lang="en-US" dirty="0"/>
              <a:t>Second list </a:t>
            </a:r>
            <a:r>
              <a:rPr lang="en-US" dirty="0" smtClean="0"/>
              <a:t>item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spcBef>
                <a:spcPct val="0"/>
              </a:spcBef>
              <a:buNone/>
            </a:pPr>
            <a:r>
              <a:rPr lang="en-US" dirty="0" smtClean="0"/>
              <a:t>This </a:t>
            </a:r>
            <a:r>
              <a:rPr lang="en-US" dirty="0"/>
              <a:t>is how </a:t>
            </a:r>
            <a:r>
              <a:rPr lang="en-US" dirty="0" smtClean="0"/>
              <a:t>a second list item </a:t>
            </a:r>
            <a:r>
              <a:rPr lang="en-US" dirty="0"/>
              <a:t>may look</a:t>
            </a:r>
          </a:p>
          <a:p>
            <a:pPr lvl="2">
              <a:spcBef>
                <a:spcPct val="0"/>
              </a:spcBef>
              <a:buFont typeface="Arial"/>
              <a:buChar char="•"/>
            </a:pPr>
            <a:r>
              <a:rPr lang="en-US" dirty="0"/>
              <a:t>Second list item</a:t>
            </a:r>
          </a:p>
          <a:p>
            <a:pPr lvl="2">
              <a:spcBef>
                <a:spcPct val="0"/>
              </a:spcBef>
              <a:buFont typeface="Arial"/>
              <a:buChar char="•"/>
            </a:pPr>
            <a:r>
              <a:rPr lang="en-US" dirty="0"/>
              <a:t>Second list </a:t>
            </a:r>
            <a:r>
              <a:rPr lang="en-US" dirty="0" smtClean="0"/>
              <a:t>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7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600200"/>
            <a:ext cx="8503920" cy="2971800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387"/>
          <a:stretch/>
        </p:blipFill>
        <p:spPr>
          <a:xfrm>
            <a:off x="0" y="-87154"/>
            <a:ext cx="9162676" cy="1260000"/>
          </a:xfrm>
          <a:prstGeom prst="rect">
            <a:avLst/>
          </a:prstGeom>
        </p:spPr>
      </p:pic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251769" y="-56022"/>
            <a:ext cx="82455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5588" y="1466850"/>
            <a:ext cx="82296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SzPct val="150000"/>
              <a:buNone/>
            </a:pPr>
            <a:r>
              <a:rPr lang="en-US" b="1" dirty="0" smtClean="0"/>
              <a:t>Sub heading</a:t>
            </a:r>
          </a:p>
          <a:p>
            <a:pPr marL="0" indent="0">
              <a:spcBef>
                <a:spcPct val="0"/>
              </a:spcBef>
              <a:buSzPct val="150000"/>
              <a:buNone/>
            </a:pPr>
            <a:endParaRPr lang="en-US" b="1" dirty="0"/>
          </a:p>
          <a:p>
            <a:pPr marL="0" indent="0">
              <a:spcBef>
                <a:spcPct val="0"/>
              </a:spcBef>
              <a:buSzPct val="150000"/>
              <a:buNone/>
            </a:pPr>
            <a:r>
              <a:rPr lang="en-US" dirty="0" smtClean="0"/>
              <a:t>Body text </a:t>
            </a:r>
            <a:r>
              <a:rPr lang="en-US" dirty="0"/>
              <a:t>might </a:t>
            </a:r>
            <a:r>
              <a:rPr lang="en-US" dirty="0" smtClean="0"/>
              <a:t>in </a:t>
            </a:r>
            <a:r>
              <a:rPr lang="en-US" dirty="0"/>
              <a:t>paragraph form.</a:t>
            </a:r>
          </a:p>
          <a:p>
            <a:pPr marL="0" indent="0">
              <a:spcBef>
                <a:spcPct val="0"/>
              </a:spcBef>
              <a:buSzPct val="150000"/>
              <a:buNone/>
            </a:pPr>
            <a:r>
              <a:rPr lang="en-US" dirty="0"/>
              <a:t>Body text might in paragraph form.</a:t>
            </a:r>
          </a:p>
          <a:p>
            <a:pPr marL="0" indent="0">
              <a:spcBef>
                <a:spcPct val="0"/>
              </a:spcBef>
              <a:buSzPct val="150000"/>
              <a:buNone/>
            </a:pPr>
            <a:endParaRPr lang="en-US" dirty="0" smtClean="0"/>
          </a:p>
          <a:p>
            <a:pPr marL="0" indent="0">
              <a:spcBef>
                <a:spcPct val="0"/>
              </a:spcBef>
              <a:buSzPct val="150000"/>
              <a:buNone/>
            </a:pPr>
            <a:r>
              <a:rPr lang="en-US" dirty="0" smtClean="0"/>
              <a:t>This </a:t>
            </a:r>
            <a:r>
              <a:rPr lang="en-US" dirty="0"/>
              <a:t>is how a list item may look</a:t>
            </a:r>
          </a:p>
          <a:p>
            <a:pPr lvl="1">
              <a:spcBef>
                <a:spcPct val="0"/>
              </a:spcBef>
              <a:buFont typeface="Wingdings" charset="2"/>
              <a:buChar char="§"/>
            </a:pPr>
            <a:r>
              <a:rPr lang="en-US" dirty="0"/>
              <a:t>Second list item</a:t>
            </a:r>
          </a:p>
          <a:p>
            <a:pPr lvl="1">
              <a:spcBef>
                <a:spcPct val="0"/>
              </a:spcBef>
              <a:buFont typeface="Wingdings" charset="2"/>
              <a:buChar char="§"/>
            </a:pPr>
            <a:r>
              <a:rPr lang="en-US" dirty="0"/>
              <a:t>Second list </a:t>
            </a:r>
            <a:r>
              <a:rPr lang="en-US" dirty="0" smtClean="0"/>
              <a:t>item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spcBef>
                <a:spcPct val="0"/>
              </a:spcBef>
              <a:buNone/>
            </a:pPr>
            <a:r>
              <a:rPr lang="en-US" dirty="0" smtClean="0"/>
              <a:t>This </a:t>
            </a:r>
            <a:r>
              <a:rPr lang="en-US" dirty="0"/>
              <a:t>is how </a:t>
            </a:r>
            <a:r>
              <a:rPr lang="en-US" dirty="0" smtClean="0"/>
              <a:t>a second list item </a:t>
            </a:r>
            <a:r>
              <a:rPr lang="en-US" dirty="0"/>
              <a:t>may look</a:t>
            </a:r>
          </a:p>
          <a:p>
            <a:pPr lvl="2">
              <a:spcBef>
                <a:spcPct val="0"/>
              </a:spcBef>
              <a:buFont typeface="Arial"/>
              <a:buChar char="•"/>
            </a:pPr>
            <a:r>
              <a:rPr lang="en-US" dirty="0"/>
              <a:t>Second list item</a:t>
            </a:r>
          </a:p>
          <a:p>
            <a:pPr lvl="2">
              <a:spcBef>
                <a:spcPct val="0"/>
              </a:spcBef>
              <a:buFont typeface="Arial"/>
              <a:buChar char="•"/>
            </a:pPr>
            <a:r>
              <a:rPr lang="en-US" dirty="0"/>
              <a:t>Second list </a:t>
            </a:r>
            <a:r>
              <a:rPr lang="en-US" dirty="0" smtClean="0"/>
              <a:t>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88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387"/>
          <a:stretch/>
        </p:blipFill>
        <p:spPr>
          <a:xfrm>
            <a:off x="0" y="-87154"/>
            <a:ext cx="9162676" cy="1260000"/>
          </a:xfrm>
          <a:prstGeom prst="rect">
            <a:avLst/>
          </a:prstGeom>
        </p:spPr>
      </p:pic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251769" y="-56022"/>
            <a:ext cx="82455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5588" y="1466850"/>
            <a:ext cx="82296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SzPct val="150000"/>
              <a:buNone/>
            </a:pPr>
            <a:r>
              <a:rPr lang="en-US" b="1" dirty="0" smtClean="0"/>
              <a:t>Sub heading</a:t>
            </a:r>
          </a:p>
          <a:p>
            <a:pPr marL="0" indent="0">
              <a:spcBef>
                <a:spcPct val="0"/>
              </a:spcBef>
              <a:buSzPct val="150000"/>
              <a:buNone/>
            </a:pPr>
            <a:endParaRPr lang="en-US" b="1" dirty="0"/>
          </a:p>
          <a:p>
            <a:pPr marL="0" indent="0">
              <a:spcBef>
                <a:spcPct val="0"/>
              </a:spcBef>
              <a:buSzPct val="150000"/>
              <a:buNone/>
            </a:pPr>
            <a:r>
              <a:rPr lang="en-US" dirty="0" smtClean="0"/>
              <a:t>Body text </a:t>
            </a:r>
            <a:r>
              <a:rPr lang="en-US" dirty="0"/>
              <a:t>might </a:t>
            </a:r>
            <a:r>
              <a:rPr lang="en-US" dirty="0" smtClean="0"/>
              <a:t>in </a:t>
            </a:r>
            <a:r>
              <a:rPr lang="en-US" dirty="0"/>
              <a:t>paragraph form.</a:t>
            </a:r>
          </a:p>
          <a:p>
            <a:pPr marL="0" indent="0">
              <a:spcBef>
                <a:spcPct val="0"/>
              </a:spcBef>
              <a:buSzPct val="150000"/>
              <a:buNone/>
            </a:pPr>
            <a:r>
              <a:rPr lang="en-US" dirty="0"/>
              <a:t>Body text might in paragraph form.</a:t>
            </a:r>
          </a:p>
          <a:p>
            <a:pPr marL="0" indent="0">
              <a:spcBef>
                <a:spcPct val="0"/>
              </a:spcBef>
              <a:buSzPct val="150000"/>
              <a:buNone/>
            </a:pPr>
            <a:endParaRPr lang="en-US" dirty="0" smtClean="0"/>
          </a:p>
          <a:p>
            <a:pPr marL="0" indent="0">
              <a:spcBef>
                <a:spcPct val="0"/>
              </a:spcBef>
              <a:buSzPct val="150000"/>
              <a:buNone/>
            </a:pPr>
            <a:r>
              <a:rPr lang="en-US" dirty="0" smtClean="0"/>
              <a:t>This </a:t>
            </a:r>
            <a:r>
              <a:rPr lang="en-US" dirty="0"/>
              <a:t>is how a list item may look</a:t>
            </a:r>
          </a:p>
          <a:p>
            <a:pPr lvl="1">
              <a:spcBef>
                <a:spcPct val="0"/>
              </a:spcBef>
              <a:buFont typeface="Wingdings" charset="2"/>
              <a:buChar char="§"/>
            </a:pPr>
            <a:r>
              <a:rPr lang="en-US" dirty="0"/>
              <a:t>Second list item</a:t>
            </a:r>
          </a:p>
          <a:p>
            <a:pPr lvl="1">
              <a:spcBef>
                <a:spcPct val="0"/>
              </a:spcBef>
              <a:buFont typeface="Wingdings" charset="2"/>
              <a:buChar char="§"/>
            </a:pPr>
            <a:r>
              <a:rPr lang="en-US" dirty="0"/>
              <a:t>Second list </a:t>
            </a:r>
            <a:r>
              <a:rPr lang="en-US" dirty="0" smtClean="0"/>
              <a:t>item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spcBef>
                <a:spcPct val="0"/>
              </a:spcBef>
              <a:buNone/>
            </a:pPr>
            <a:r>
              <a:rPr lang="en-US" dirty="0" smtClean="0"/>
              <a:t>This </a:t>
            </a:r>
            <a:r>
              <a:rPr lang="en-US" dirty="0"/>
              <a:t>is how </a:t>
            </a:r>
            <a:r>
              <a:rPr lang="en-US" dirty="0" smtClean="0"/>
              <a:t>a second list item </a:t>
            </a:r>
            <a:r>
              <a:rPr lang="en-US" dirty="0"/>
              <a:t>may look</a:t>
            </a:r>
          </a:p>
          <a:p>
            <a:pPr lvl="2">
              <a:spcBef>
                <a:spcPct val="0"/>
              </a:spcBef>
              <a:buFont typeface="Arial"/>
              <a:buChar char="•"/>
            </a:pPr>
            <a:r>
              <a:rPr lang="en-US" dirty="0"/>
              <a:t>Second list item</a:t>
            </a:r>
          </a:p>
          <a:p>
            <a:pPr lvl="2">
              <a:spcBef>
                <a:spcPct val="0"/>
              </a:spcBef>
              <a:buFont typeface="Arial"/>
              <a:buChar char="•"/>
            </a:pPr>
            <a:r>
              <a:rPr lang="en-US" dirty="0"/>
              <a:t>Second list </a:t>
            </a:r>
            <a:r>
              <a:rPr lang="en-US" dirty="0" smtClean="0"/>
              <a:t>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4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 Gradient Background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600200"/>
            <a:ext cx="8503920" cy="2971800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 Gradient Background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600200"/>
            <a:ext cx="8503920" cy="2971800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Gradient Background with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600200"/>
            <a:ext cx="8503920" cy="2971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 Gradient Background with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600200"/>
            <a:ext cx="8503920" cy="2971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411480"/>
            <a:ext cx="6345936" cy="9509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600199"/>
            <a:ext cx="6345936" cy="4663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" y="6373368"/>
            <a:ext cx="310896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3pPr>
            <a:lvl4pPr marL="0" indent="0"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8pPr>
            <a:lvl9pPr marL="0"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9pPr>
          </a:lstStyle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2984" y="6373368"/>
            <a:ext cx="950976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1pPr>
            <a:lvl2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2pPr>
            <a:lvl3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3pPr>
            <a:lvl4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4pPr>
            <a:lvl5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5pPr>
            <a:lvl6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6pPr>
            <a:lvl7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7pPr>
            <a:lvl8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8pPr>
            <a:lvl9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94" r:id="rId4"/>
    <p:sldLayoutId id="2147483653" r:id="rId5"/>
    <p:sldLayoutId id="2147483655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6" r:id="rId14"/>
    <p:sldLayoutId id="2147483677" r:id="rId15"/>
    <p:sldLayoutId id="2147483678" r:id="rId16"/>
    <p:sldLayoutId id="2147483673" r:id="rId17"/>
    <p:sldLayoutId id="2147483674" r:id="rId18"/>
    <p:sldLayoutId id="2147483675" r:id="rId19"/>
    <p:sldLayoutId id="2147483723" r:id="rId20"/>
    <p:sldLayoutId id="2147483708" r:id="rId21"/>
    <p:sldLayoutId id="2147483695" r:id="rId22"/>
    <p:sldLayoutId id="2147483707" r:id="rId23"/>
    <p:sldLayoutId id="2147483696" r:id="rId24"/>
    <p:sldLayoutId id="2147483697" r:id="rId25"/>
    <p:sldLayoutId id="2147483709" r:id="rId26"/>
    <p:sldLayoutId id="2147483698" r:id="rId27"/>
    <p:sldLayoutId id="2147483713" r:id="rId28"/>
    <p:sldLayoutId id="2147483699" r:id="rId29"/>
    <p:sldLayoutId id="2147483717" r:id="rId30"/>
    <p:sldLayoutId id="2147483714" r:id="rId31"/>
    <p:sldLayoutId id="2147483705" r:id="rId32"/>
    <p:sldLayoutId id="2147483716" r:id="rId33"/>
    <p:sldLayoutId id="2147483700" r:id="rId34"/>
    <p:sldLayoutId id="2147483715" r:id="rId35"/>
    <p:sldLayoutId id="2147483701" r:id="rId36"/>
    <p:sldLayoutId id="2147483702" r:id="rId37"/>
    <p:sldLayoutId id="2147483721" r:id="rId38"/>
    <p:sldLayoutId id="2147483703" r:id="rId39"/>
    <p:sldLayoutId id="2147483704" r:id="rId40"/>
    <p:sldLayoutId id="2147483722" r:id="rId41"/>
    <p:sldLayoutId id="2147483690" r:id="rId42"/>
    <p:sldLayoutId id="2147483719" r:id="rId43"/>
    <p:sldLayoutId id="2147483720" r:id="rId44"/>
    <p:sldLayoutId id="2147483706" r:id="rId45"/>
    <p:sldLayoutId id="2147483692" r:id="rId46"/>
    <p:sldLayoutId id="2147483718" r:id="rId47"/>
    <p:sldLayoutId id="2147483725" r:id="rId48"/>
    <p:sldLayoutId id="2147483726" r:id="rId49"/>
    <p:sldLayoutId id="2147483727" r:id="rId50"/>
    <p:sldLayoutId id="2147483728" r:id="rId5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57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0850" indent="-222250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1143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71500" indent="-114300" algn="l" defTabSz="914400" rtl="0" eaLnBrk="1" latinLnBrk="0" hangingPunct="1">
        <a:lnSpc>
          <a:spcPct val="100000"/>
        </a:lnSpc>
        <a:spcBef>
          <a:spcPts val="0"/>
        </a:spcBef>
        <a:buClrTx/>
        <a:buSzPct val="90000"/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5ILcbXqSPM&amp;list=PLkyonR7_jU8f8nsL30rrqIzvYp1OgJaJz" TargetMode="External"/><Relationship Id="rId2" Type="http://schemas.openxmlformats.org/officeDocument/2006/relationships/hyperlink" Target="http://web.pb.com/mapinfopro-nov-2014/MapInfo-RouteFinder-Using-Isochrones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Finding your </a:t>
            </a:r>
            <a:r>
              <a:rPr lang="en-GB" smtClean="0"/>
              <a:t>way with MapInfo </a:t>
            </a:r>
            <a:r>
              <a:rPr lang="en-GB" dirty="0" smtClean="0"/>
              <a:t>RouteFinder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Premier routing and driving region solution for MapInfo Pro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1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RouteFinder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0040" y="1268760"/>
            <a:ext cx="6345936" cy="46634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Pitney Bowes offers basic and premium networks for many countries.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Premium networks include TomTom Speed Profiles data (observed speed data) for more accurate routes and driving regions. </a:t>
            </a:r>
          </a:p>
          <a:p>
            <a:pPr marL="444500" lvl="1" indent="-342900">
              <a:spcBef>
                <a:spcPts val="1800"/>
              </a:spcBef>
            </a:pPr>
            <a:r>
              <a:rPr lang="en-GB" dirty="0" smtClean="0"/>
              <a:t>Morning peak </a:t>
            </a:r>
          </a:p>
          <a:p>
            <a:pPr marL="444500" lvl="1" indent="-342900">
              <a:spcBef>
                <a:spcPts val="300"/>
              </a:spcBef>
            </a:pPr>
            <a:r>
              <a:rPr lang="en-GB" dirty="0" smtClean="0"/>
              <a:t>Afternoon peak</a:t>
            </a:r>
          </a:p>
          <a:p>
            <a:pPr marL="444500" lvl="1" indent="-342900">
              <a:spcBef>
                <a:spcPts val="300"/>
              </a:spcBef>
            </a:pPr>
            <a:r>
              <a:rPr lang="en-GB" dirty="0" smtClean="0"/>
              <a:t>Weekly average</a:t>
            </a:r>
          </a:p>
          <a:p>
            <a:pPr marL="444500" lvl="1" indent="-342900">
              <a:spcBef>
                <a:spcPts val="300"/>
              </a:spcBef>
            </a:pPr>
            <a:r>
              <a:rPr lang="en-GB" dirty="0" smtClean="0"/>
              <a:t>Night average</a:t>
            </a:r>
          </a:p>
          <a:p>
            <a:pPr marL="444500" lvl="1" indent="-342900">
              <a:spcBef>
                <a:spcPts val="300"/>
              </a:spcBef>
            </a:pPr>
            <a:r>
              <a:rPr lang="en-GB" dirty="0" err="1" smtClean="0"/>
              <a:t>Interpeak</a:t>
            </a:r>
            <a:r>
              <a:rPr lang="en-GB" dirty="0" smtClean="0"/>
              <a:t> (off </a:t>
            </a:r>
            <a:br>
              <a:rPr lang="en-GB" dirty="0" smtClean="0"/>
            </a:br>
            <a:r>
              <a:rPr lang="en-GB" dirty="0" smtClean="0"/>
              <a:t>peak average)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311" y="3212976"/>
            <a:ext cx="2728145" cy="25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63" y="3212976"/>
            <a:ext cx="2735573" cy="252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831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32656"/>
            <a:ext cx="7420312" cy="950976"/>
          </a:xfrm>
        </p:spPr>
        <p:txBody>
          <a:bodyPr/>
          <a:lstStyle/>
          <a:p>
            <a:r>
              <a:rPr lang="en-GB" dirty="0" smtClean="0"/>
              <a:t>Comparison of modelled speeds with observed speeds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0040" y="980728"/>
            <a:ext cx="8068384" cy="683656"/>
          </a:xfrm>
        </p:spPr>
        <p:txBody>
          <a:bodyPr/>
          <a:lstStyle/>
          <a:p>
            <a:r>
              <a:rPr lang="en-GB" dirty="0" smtClean="0"/>
              <a:t>The StreetPro Premium network offers routing and driving region calculations based on observed driving speeds.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728" y="2278613"/>
            <a:ext cx="4314768" cy="37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34" y="2278613"/>
            <a:ext cx="4314768" cy="37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534" y="6095037"/>
            <a:ext cx="431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AM Peak time traffic speeds (Premium network)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7273" y="6095037"/>
            <a:ext cx="434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Standard modelled speeds (Standard network)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90442" y="1867058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5, 10 and 15 minute driving regions in Berlin, Germany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1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/>
              <a:t>MapInfo RouteFinder Road </a:t>
            </a:r>
            <a:r>
              <a:rPr lang="en-GB" sz="6600" dirty="0"/>
              <a:t>M</a:t>
            </a:r>
            <a:r>
              <a:rPr lang="en-GB" sz="6600" dirty="0" smtClean="0"/>
              <a:t>ap</a:t>
            </a:r>
            <a:endParaRPr lang="en-US" sz="6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71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80"/>
            <a:ext cx="7060272" cy="950976"/>
          </a:xfrm>
        </p:spPr>
        <p:txBody>
          <a:bodyPr/>
          <a:lstStyle/>
          <a:p>
            <a:r>
              <a:rPr lang="en-GB" dirty="0"/>
              <a:t>MapInfo </a:t>
            </a:r>
            <a:r>
              <a:rPr lang="en-GB" dirty="0" smtClean="0"/>
              <a:t>RouteFinder v5.0 goes 64 bit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Pro Road map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3874293"/>
              </p:ext>
            </p:extLst>
          </p:nvPr>
        </p:nvGraphicFramePr>
        <p:xfrm>
          <a:off x="323528" y="1737805"/>
          <a:ext cx="8352928" cy="4383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681"/>
                <a:gridCol w="4931247"/>
              </a:tblGrid>
              <a:tr h="400651">
                <a:tc>
                  <a:txBody>
                    <a:bodyPr/>
                    <a:lstStyle/>
                    <a:p>
                      <a:r>
                        <a:rPr lang="en-GB" dirty="0" smtClean="0"/>
                        <a:t>Theme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Improvement</a:t>
                      </a:r>
                      <a:endParaRPr lang="en-GB" dirty="0"/>
                    </a:p>
                  </a:txBody>
                  <a:tcPr/>
                </a:tc>
              </a:tr>
              <a:tr h="890672">
                <a:tc>
                  <a:txBody>
                    <a:bodyPr/>
                    <a:lstStyle/>
                    <a:p>
                      <a:pPr marL="900113" indent="0"/>
                      <a:r>
                        <a:rPr lang="en-GB" sz="1600" dirty="0" smtClean="0"/>
                        <a:t>Platform and user interface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Native</a:t>
                      </a:r>
                      <a:r>
                        <a:rPr lang="en-GB" sz="1600" baseline="0" dirty="0" smtClean="0"/>
                        <a:t> 64 bit version</a:t>
                      </a:r>
                    </a:p>
                    <a:p>
                      <a:r>
                        <a:rPr lang="en-GB" sz="1600" baseline="0" dirty="0" smtClean="0"/>
                        <a:t>New ribbon based user interface</a:t>
                      </a:r>
                      <a:endParaRPr lang="en-GB" sz="1600" dirty="0"/>
                    </a:p>
                  </a:txBody>
                  <a:tcPr anchor="ctr"/>
                </a:tc>
              </a:tr>
              <a:tr h="890672">
                <a:tc>
                  <a:txBody>
                    <a:bodyPr/>
                    <a:lstStyle/>
                    <a:p>
                      <a:pPr marL="900113" indent="0"/>
                      <a:r>
                        <a:rPr lang="en-GB" sz="1600" dirty="0" smtClean="0"/>
                        <a:t>Routing enhancements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More flexible route options</a:t>
                      </a: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More functions take advantage of dynamic segmentation (improvement in accessing/departing the route network)</a:t>
                      </a:r>
                    </a:p>
                    <a:p>
                      <a:pPr marL="93663" marR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Improved support for different vehicle types</a:t>
                      </a:r>
                    </a:p>
                  </a:txBody>
                  <a:tcPr anchor="ctr"/>
                </a:tc>
              </a:tr>
              <a:tr h="890672">
                <a:tc>
                  <a:txBody>
                    <a:bodyPr/>
                    <a:lstStyle/>
                    <a:p>
                      <a:pPr marL="900113" indent="0"/>
                      <a:r>
                        <a:rPr lang="en-GB" sz="1600" dirty="0" smtClean="0"/>
                        <a:t>Performance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GB" sz="1600" dirty="0" smtClean="0"/>
                        <a:t>Significantly</a:t>
                      </a:r>
                      <a:r>
                        <a:rPr lang="en-GB" sz="1600" baseline="0" dirty="0" smtClean="0"/>
                        <a:t> reduced time to complete many calculations</a:t>
                      </a:r>
                      <a:endParaRPr lang="en-GB" sz="1600" dirty="0" smtClean="0"/>
                    </a:p>
                  </a:txBody>
                  <a:tcPr anchor="ctr"/>
                </a:tc>
              </a:tr>
              <a:tr h="890672">
                <a:tc>
                  <a:txBody>
                    <a:bodyPr/>
                    <a:lstStyle/>
                    <a:p>
                      <a:pPr marL="900113" indent="0"/>
                      <a:r>
                        <a:rPr lang="en-GB" sz="1600" dirty="0" smtClean="0"/>
                        <a:t>Network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GB" sz="1600" dirty="0" smtClean="0"/>
                        <a:t>Extended tab file support: Create and use larger networks.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34" y="4483049"/>
            <a:ext cx="828000" cy="587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63" y="3404614"/>
            <a:ext cx="828571" cy="552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34" y="2303681"/>
            <a:ext cx="828000" cy="55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63" y="5385946"/>
            <a:ext cx="828571" cy="5523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3528" y="989844"/>
            <a:ext cx="6019597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Development scheduled to be completed in March 2016. </a:t>
            </a:r>
          </a:p>
          <a:p>
            <a:r>
              <a:rPr lang="en-GB" dirty="0" smtClean="0"/>
              <a:t>General release in April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8808" y="6188702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Product road map is subject to change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93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80"/>
            <a:ext cx="6345936" cy="950976"/>
          </a:xfrm>
        </p:spPr>
        <p:txBody>
          <a:bodyPr/>
          <a:lstStyle/>
          <a:p>
            <a:r>
              <a:rPr lang="en-GB" dirty="0" smtClean="0"/>
              <a:t>MapInfo RouteFinder v5.0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63" y="2852936"/>
            <a:ext cx="5779509" cy="2932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" y="219969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New ribbon based user interface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58124" y="572396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Expanded route options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7818" y="5991671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And </a:t>
            </a:r>
            <a:r>
              <a:rPr lang="en-GB" sz="2000" i="1" dirty="0" smtClean="0"/>
              <a:t>more</a:t>
            </a:r>
            <a:r>
              <a:rPr lang="en-GB" sz="2000" i="1" dirty="0" smtClean="0"/>
              <a:t>!!</a:t>
            </a:r>
            <a:endParaRPr lang="en-US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0" y="991844"/>
            <a:ext cx="9133333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32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692696"/>
            <a:ext cx="6345936" cy="950976"/>
          </a:xfrm>
        </p:spPr>
        <p:txBody>
          <a:bodyPr/>
          <a:lstStyle/>
          <a:p>
            <a:r>
              <a:rPr lang="en-GB" dirty="0" smtClean="0"/>
              <a:t>More info on MapInfo RouteFinder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0040" y="1412776"/>
            <a:ext cx="7852360" cy="1252736"/>
          </a:xfrm>
        </p:spPr>
        <p:txBody>
          <a:bodyPr/>
          <a:lstStyle/>
          <a:p>
            <a:r>
              <a:rPr lang="en-GB" dirty="0" smtClean="0"/>
              <a:t>Overview in “The MapInfo Pro” </a:t>
            </a:r>
            <a:r>
              <a:rPr lang="en-GB" dirty="0"/>
              <a:t>journal: </a:t>
            </a:r>
            <a:r>
              <a:rPr lang="en-GB" dirty="0" smtClean="0"/>
              <a:t>Click </a:t>
            </a:r>
            <a:r>
              <a:rPr lang="en-GB" dirty="0" smtClean="0">
                <a:hlinkClick r:id="rId2"/>
              </a:rPr>
              <a:t>here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Video tutorials</a:t>
            </a:r>
            <a:r>
              <a:rPr lang="en-GB" dirty="0"/>
              <a:t>: Click </a:t>
            </a:r>
            <a:r>
              <a:rPr lang="en-GB" dirty="0">
                <a:hlinkClick r:id="rId3"/>
              </a:rPr>
              <a:t>here</a:t>
            </a:r>
            <a:endParaRPr lang="en-GB" dirty="0" smtClean="0"/>
          </a:p>
          <a:p>
            <a:pPr marL="528638" lvl="1" indent="-342900"/>
            <a:r>
              <a:rPr lang="en-GB" dirty="0" smtClean="0"/>
              <a:t>Routing and proximity analysis with MapInfo RouteFinder</a:t>
            </a:r>
          </a:p>
          <a:p>
            <a:pPr marL="528638" lvl="1" indent="-342900"/>
            <a:r>
              <a:rPr lang="en-GB" dirty="0" smtClean="0"/>
              <a:t>Creating isochrones with MapInfo RouteFinder</a:t>
            </a:r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296" y="3861048"/>
            <a:ext cx="6345936" cy="9509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Free trial available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14296" y="4279368"/>
            <a:ext cx="7426056" cy="1252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73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850" indent="-2222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114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1500" indent="-114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Contact your MapInfo VAR or PB sales rep for a free trial.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7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60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MapInfo RouteFinder?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466850"/>
            <a:ext cx="8229600" cy="4525963"/>
          </a:xfrm>
        </p:spPr>
        <p:txBody>
          <a:bodyPr/>
          <a:lstStyle/>
          <a:p>
            <a:r>
              <a:rPr lang="en-GB" dirty="0" smtClean="0"/>
              <a:t>An add-on to MapInfo Professional that</a:t>
            </a:r>
          </a:p>
          <a:p>
            <a:r>
              <a:rPr lang="en-GB" dirty="0"/>
              <a:t>	</a:t>
            </a:r>
            <a:r>
              <a:rPr lang="en-GB" dirty="0" smtClean="0"/>
              <a:t>creates routes and driving regions </a:t>
            </a:r>
          </a:p>
          <a:p>
            <a:r>
              <a:rPr lang="en-GB" dirty="0"/>
              <a:t>	</a:t>
            </a:r>
            <a:r>
              <a:rPr lang="en-GB" dirty="0" smtClean="0"/>
              <a:t>	for the purposes of doing site and market analysis</a:t>
            </a:r>
          </a:p>
          <a:p>
            <a:r>
              <a:rPr lang="en-GB" dirty="0"/>
              <a:t>	</a:t>
            </a:r>
            <a:r>
              <a:rPr lang="en-GB" dirty="0" smtClean="0"/>
              <a:t>		and improving efficiencies.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8" y="2915072"/>
            <a:ext cx="3989234" cy="3106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93" y="2915072"/>
            <a:ext cx="2965291" cy="310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7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28" y="1269882"/>
            <a:ext cx="49625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23928" y="1269882"/>
            <a:ext cx="5076967" cy="5000625"/>
          </a:xfrm>
          <a:prstGeom prst="rect">
            <a:avLst/>
          </a:prstGeom>
          <a:gradFill rotWithShape="1">
            <a:gsLst>
              <a:gs pos="0">
                <a:schemeClr val="bg1">
                  <a:alpha val="73000"/>
                </a:schemeClr>
              </a:gs>
              <a:gs pos="100000">
                <a:schemeClr val="bg1">
                  <a:alpha val="73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How </a:t>
            </a:r>
            <a:r>
              <a:rPr lang="en-GB" altLang="en-US" smtClean="0"/>
              <a:t>is RouteFinder </a:t>
            </a:r>
            <a:r>
              <a:rPr lang="en-GB" altLang="en-US" dirty="0" smtClean="0"/>
              <a:t>used?</a:t>
            </a:r>
            <a:endParaRPr lang="en-US" altLang="en-US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320040" y="1268760"/>
            <a:ext cx="6345936" cy="466344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marL="471488" lvl="1" indent="-285750">
              <a:spcBef>
                <a:spcPct val="50000"/>
              </a:spcBef>
            </a:pPr>
            <a:r>
              <a:rPr lang="en-GB" altLang="en-US" sz="1800" dirty="0" smtClean="0"/>
              <a:t>To help a retailer analyse and choose sites for new stores.</a:t>
            </a:r>
          </a:p>
          <a:p>
            <a:pPr marL="471488" lvl="1" indent="-285750">
              <a:spcBef>
                <a:spcPct val="50000"/>
              </a:spcBef>
            </a:pPr>
            <a:r>
              <a:rPr lang="en-GB" altLang="en-US" sz="1800" dirty="0" smtClean="0"/>
              <a:t>To help a property developer determine the best sort of business to bring into a property.</a:t>
            </a:r>
          </a:p>
          <a:p>
            <a:pPr marL="471488" lvl="1" indent="-285750">
              <a:spcBef>
                <a:spcPct val="50000"/>
              </a:spcBef>
            </a:pPr>
            <a:r>
              <a:rPr lang="en-GB" altLang="en-US" sz="1800" dirty="0" smtClean="0"/>
              <a:t>To help an organisation choose the optimal site for an office relocation.</a:t>
            </a:r>
          </a:p>
          <a:p>
            <a:pPr marL="471488" lvl="1" indent="-285750">
              <a:spcBef>
                <a:spcPct val="50000"/>
              </a:spcBef>
            </a:pPr>
            <a:r>
              <a:rPr lang="en-GB" altLang="en-US" sz="1800" dirty="0" smtClean="0"/>
              <a:t>To provide information so that a call centre in an organisation can route callers to their nearest store or outlet.</a:t>
            </a:r>
          </a:p>
          <a:p>
            <a:pPr marL="471488" lvl="1" indent="-285750">
              <a:spcBef>
                <a:spcPct val="50000"/>
              </a:spcBef>
            </a:pPr>
            <a:r>
              <a:rPr lang="en-GB" altLang="en-US" sz="1800" dirty="0" smtClean="0"/>
              <a:t>To help a government agency plan a network of offices for their services.</a:t>
            </a:r>
          </a:p>
          <a:p>
            <a:pPr marL="471488" lvl="1" indent="-285750">
              <a:spcBef>
                <a:spcPct val="50000"/>
              </a:spcBef>
            </a:pPr>
            <a:r>
              <a:rPr lang="en-GB" altLang="en-US" sz="1800" dirty="0" smtClean="0"/>
              <a:t>To help optimise the route for a series of deliveries.</a:t>
            </a:r>
          </a:p>
          <a:p>
            <a:pPr marL="471488" lvl="1" indent="-285750">
              <a:spcBef>
                <a:spcPct val="50000"/>
              </a:spcBef>
            </a:pPr>
            <a:r>
              <a:rPr lang="en-GB" altLang="en-US" sz="1800" dirty="0" smtClean="0"/>
              <a:t>To help an insurance company determine how far policy holders are from their work locations.</a:t>
            </a:r>
            <a:endParaRPr lang="en-US" altLang="en-US" sz="1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4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 site 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0040" y="1196752"/>
            <a:ext cx="3171840" cy="4663440"/>
          </a:xfrm>
        </p:spPr>
        <p:txBody>
          <a:bodyPr/>
          <a:lstStyle/>
          <a:p>
            <a:r>
              <a:rPr lang="en-GB" dirty="0" smtClean="0"/>
              <a:t>Creating driving regions (isochrones or </a:t>
            </a:r>
            <a:r>
              <a:rPr lang="en-GB" dirty="0" err="1" smtClean="0"/>
              <a:t>isodistances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A driving region represents the distance or time that can be reached in all directions from a given starting point.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Driving regions can be used to analyse customer counts, demographics or other data.</a:t>
            </a:r>
          </a:p>
          <a:p>
            <a:endParaRPr lang="en-GB" dirty="0"/>
          </a:p>
          <a:p>
            <a:r>
              <a:rPr lang="en-GB" dirty="0" smtClean="0"/>
              <a:t>Useful in site analysis and selection.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35" y="1178532"/>
            <a:ext cx="5253046" cy="46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2790" y="5805264"/>
            <a:ext cx="53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Routing network and background map are StreetPro Canada. ©TomTom BV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575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124516"/>
            <a:ext cx="5943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visits effectively (“Traveling Salesperson” calculations)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10408" y="1772816"/>
            <a:ext cx="2410064" cy="2034352"/>
          </a:xfrm>
        </p:spPr>
        <p:txBody>
          <a:bodyPr/>
          <a:lstStyle/>
          <a:p>
            <a:r>
              <a:rPr lang="en-GB" sz="1800" dirty="0" smtClean="0"/>
              <a:t>Traveling salesperson calculates the optimal route to a set of destination locations.</a:t>
            </a:r>
          </a:p>
          <a:p>
            <a:endParaRPr lang="en-GB" sz="1800" dirty="0"/>
          </a:p>
          <a:p>
            <a:r>
              <a:rPr lang="en-GB" sz="1800" dirty="0" smtClean="0"/>
              <a:t>It can be used to help efficiently schedule a number of stops or visits.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021288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road network used in the example above is </a:t>
            </a:r>
            <a:r>
              <a:rPr lang="en-GB" sz="1400" dirty="0" err="1" smtClean="0"/>
              <a:t>StreetPro</a:t>
            </a:r>
            <a:r>
              <a:rPr lang="en-GB" sz="1400" dirty="0" smtClean="0"/>
              <a:t> Australia ©TomTom BV. The background map is Microsoft Bing Roads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4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territories/boundaries (catchments)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75" y="1052737"/>
            <a:ext cx="6791905" cy="44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79712" y="5473390"/>
            <a:ext cx="6912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road network is </a:t>
            </a:r>
            <a:r>
              <a:rPr lang="en-GB" altLang="en-US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StreetPro UK ©TomTom BV. </a:t>
            </a:r>
            <a:r>
              <a:rPr kumimoji="0" lang="en-GB" altLang="en-US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background mapping in the map above is the Microsoft Bing Roads map. </a:t>
            </a: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1193172"/>
            <a:ext cx="187370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GB" altLang="en-US" sz="16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colored</a:t>
            </a:r>
            <a:r>
              <a:rPr kumimoji="0" lang="en-GB" alt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area around each store represents the closest store using the road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maximum of 60 minutes was</a:t>
            </a:r>
            <a:r>
              <a:rPr kumimoji="0" lang="en-GB" altLang="en-US" sz="16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used in this calculation.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Areas not </a:t>
            </a:r>
            <a:r>
              <a:rPr kumimoji="0" lang="en-GB" altLang="en-US" sz="1600" b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kumimoji="0" lang="en-GB" altLang="en-US" sz="16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more than 60 minutes from the stores.</a:t>
            </a:r>
            <a:endParaRPr kumimoji="0" lang="en-GB" altLang="en-US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Determine the nearest store for a large number of customers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0040" y="1554676"/>
            <a:ext cx="7060272" cy="4305516"/>
          </a:xfrm>
        </p:spPr>
        <p:txBody>
          <a:bodyPr/>
          <a:lstStyle/>
          <a:p>
            <a:pPr marL="0" lvl="1" indent="0">
              <a:buNone/>
            </a:pPr>
            <a:r>
              <a:rPr lang="en-GB" dirty="0" smtClean="0"/>
              <a:t>Can calculate multiple destination locations for each customer.</a:t>
            </a:r>
          </a:p>
          <a:p>
            <a:pPr marL="444500" lvl="1" indent="-258763"/>
            <a:endParaRPr lang="en-GB" dirty="0" smtClean="0"/>
          </a:p>
          <a:p>
            <a:pPr marL="528638" lvl="1" indent="-342900"/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7" y="2427704"/>
            <a:ext cx="5541522" cy="34324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512" y="5873371"/>
            <a:ext cx="4004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Background map is StreetPro UK ©TomTom BV.</a:t>
            </a:r>
            <a:endParaRPr lang="en-US" sz="1400" i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060848"/>
            <a:ext cx="2914286" cy="4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Powerful and flexible routing and driving region calculations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Pitney Bowes | MapInfo RouteFinder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0040" y="1484784"/>
            <a:ext cx="6345936" cy="2558929"/>
          </a:xfrm>
        </p:spPr>
        <p:txBody>
          <a:bodyPr/>
          <a:lstStyle/>
          <a:p>
            <a:r>
              <a:rPr lang="en-GB" dirty="0" smtClean="0"/>
              <a:t>Perform batch or interactive operations.</a:t>
            </a:r>
          </a:p>
          <a:p>
            <a:endParaRPr lang="en-GB" dirty="0" smtClean="0"/>
          </a:p>
          <a:p>
            <a:r>
              <a:rPr lang="en-GB" dirty="0" smtClean="0"/>
              <a:t>Modify the road network to account for construction, driving restrictions or other changes.</a:t>
            </a:r>
          </a:p>
          <a:p>
            <a:endParaRPr lang="en-GB" dirty="0"/>
          </a:p>
          <a:p>
            <a:r>
              <a:rPr lang="en-GB" dirty="0" smtClean="0"/>
              <a:t>Calculate routes and driving regions based on different transport modes such as walking and driving.</a:t>
            </a:r>
          </a:p>
          <a:p>
            <a:pPr marL="444500" lvl="1" indent="-258763"/>
            <a:r>
              <a:rPr lang="en-GB" dirty="0" smtClean="0"/>
              <a:t>Create your own custom modes.</a:t>
            </a:r>
          </a:p>
          <a:p>
            <a:pPr marL="528638" lvl="1" indent="-342900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555" y="2564904"/>
            <a:ext cx="1542857" cy="1066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424" y="1556792"/>
            <a:ext cx="1485714" cy="78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7" y="4659525"/>
            <a:ext cx="4209524" cy="15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008" y="4659525"/>
            <a:ext cx="4197357" cy="154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1187" y="6186790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Shortest route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71350" y="6186790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Quickest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1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Calculate and analyse distances between origin and destination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Given pairs of origins and destinations, it is possible to calculate travel times and distances.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67154" y="3259204"/>
            <a:ext cx="346528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Other example uses:</a:t>
            </a:r>
          </a:p>
          <a:p>
            <a:pPr marL="174625" indent="-1746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Customers to stores</a:t>
            </a:r>
          </a:p>
          <a:p>
            <a:pPr marL="174625" indent="-1746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Patients to hospitals</a:t>
            </a:r>
          </a:p>
          <a:p>
            <a:pPr marL="174625" indent="-1746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Locations of stolen and recovered autos (determine possible route taken)</a:t>
            </a:r>
          </a:p>
          <a:p>
            <a:pPr marL="174625" indent="-1746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Employees distances between home and office locations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03" y="2422029"/>
            <a:ext cx="2561905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64242"/>
      </p:ext>
    </p:extLst>
  </p:cSld>
  <p:clrMapOvr>
    <a:masterClrMapping/>
  </p:clrMapOvr>
</p:sld>
</file>

<file path=ppt/theme/theme1.xml><?xml version="1.0" encoding="utf-8"?>
<a:theme xmlns:a="http://schemas.openxmlformats.org/drawingml/2006/main" name="PB Template 2015">
  <a:themeElements>
    <a:clrScheme name="P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BDF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P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B corp template.potx" id="{EFE6B978-91CB-4800-A25B-C1D5E9060D3F}" vid="{ADF0B9FA-E9EC-4DD2-AFC9-DF52172405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PB corp template</Template>
  <TotalTime>1800</TotalTime>
  <Words>790</Words>
  <Application>Microsoft Office PowerPoint</Application>
  <PresentationFormat>On-screen Show (4:3)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Times</vt:lpstr>
      <vt:lpstr>Times New Roman</vt:lpstr>
      <vt:lpstr>Wingdings</vt:lpstr>
      <vt:lpstr>PB Template 2015</vt:lpstr>
      <vt:lpstr>Finding your way with MapInfo RouteFinder</vt:lpstr>
      <vt:lpstr>What is MapInfo RouteFinder?</vt:lpstr>
      <vt:lpstr>How is RouteFinder used?</vt:lpstr>
      <vt:lpstr>Perform site analysis</vt:lpstr>
      <vt:lpstr>Schedule visits effectively (“Traveling Salesperson” calculations)</vt:lpstr>
      <vt:lpstr>Create territories/boundaries (catchments)</vt:lpstr>
      <vt:lpstr>Determine the nearest store for a large number of customers</vt:lpstr>
      <vt:lpstr>Powerful and flexible routing and driving region calculations</vt:lpstr>
      <vt:lpstr>Calculate and analyse distances between origin and destination locations</vt:lpstr>
      <vt:lpstr>RouteFinder networks</vt:lpstr>
      <vt:lpstr>Comparison of modelled speeds with observed speeds</vt:lpstr>
      <vt:lpstr>MapInfo RouteFinder Road Map</vt:lpstr>
      <vt:lpstr>MapInfo RouteFinder v5.0 goes 64 bit </vt:lpstr>
      <vt:lpstr>MapInfo RouteFinder v5.0 </vt:lpstr>
      <vt:lpstr>More info on MapInfo RouteFinder</vt:lpstr>
      <vt:lpstr>Thank you!</vt:lpstr>
    </vt:vector>
  </TitlesOfParts>
  <Company>Pitney Bowes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Probert</dc:creator>
  <cp:lastModifiedBy>Tom Probert</cp:lastModifiedBy>
  <cp:revision>55</cp:revision>
  <dcterms:created xsi:type="dcterms:W3CDTF">2015-12-09T12:28:42Z</dcterms:created>
  <dcterms:modified xsi:type="dcterms:W3CDTF">2016-07-08T12:28:02Z</dcterms:modified>
</cp:coreProperties>
</file>